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0" r:id="rId5"/>
    <p:sldId id="261" r:id="rId6"/>
    <p:sldId id="273" r:id="rId7"/>
    <p:sldId id="274" r:id="rId8"/>
    <p:sldId id="262" r:id="rId9"/>
    <p:sldId id="263" r:id="rId10"/>
    <p:sldId id="264" r:id="rId11"/>
    <p:sldId id="265" r:id="rId12"/>
    <p:sldId id="266" r:id="rId13"/>
    <p:sldId id="275" r:id="rId14"/>
    <p:sldId id="267" r:id="rId15"/>
    <p:sldId id="269" r:id="rId16"/>
    <p:sldId id="268" r:id="rId17"/>
    <p:sldId id="270" r:id="rId18"/>
    <p:sldId id="271" r:id="rId19"/>
    <p:sldId id="272" r:id="rId20"/>
    <p:sldId id="276" r:id="rId21"/>
    <p:sldId id="277" r:id="rId22"/>
    <p:sldId id="278" r:id="rId23"/>
    <p:sldId id="287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336" r:id="rId37"/>
    <p:sldId id="293" r:id="rId38"/>
    <p:sldId id="294" r:id="rId39"/>
    <p:sldId id="295" r:id="rId40"/>
    <p:sldId id="296" r:id="rId41"/>
    <p:sldId id="297" r:id="rId42"/>
    <p:sldId id="299" r:id="rId43"/>
    <p:sldId id="300" r:id="rId44"/>
    <p:sldId id="301" r:id="rId45"/>
    <p:sldId id="298" r:id="rId46"/>
    <p:sldId id="302" r:id="rId47"/>
    <p:sldId id="303" r:id="rId48"/>
    <p:sldId id="316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3" r:id="rId77"/>
    <p:sldId id="332" r:id="rId78"/>
    <p:sldId id="334" r:id="rId79"/>
    <p:sldId id="335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6136-C2F3-4FC8-B37A-A27793B03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A2F26-D34B-4603-9359-665FA95D0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20449-A66E-4039-8D35-8C5AA5C49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0455-4737-4727-8E8B-AA045AE9AF81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61142-786B-418D-8962-89BFDA06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FFB9A-B62A-45A7-94B7-A965A6E2B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C713-6642-4085-BEA4-666A2D839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D71A-8313-410E-82C9-A2680BDAA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C0A4ED-5D32-4EC1-A733-D8087B2FD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790CC-B7B1-458D-B1D5-96127569C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0455-4737-4727-8E8B-AA045AE9AF81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211FE-7648-43E3-8239-FC72C5737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C8B60-901B-4F11-977E-CA4805EC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C713-6642-4085-BEA4-666A2D839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8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9D2378-0909-4B3C-927E-613836655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B2F97-4A0D-4CEF-9525-2F386C9C2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AF83B-A9F4-45BD-B392-BE4C26E8F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0455-4737-4727-8E8B-AA045AE9AF81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E05A4-0138-428B-8B2F-FCCBA18EE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A7793-EBF0-4B79-B281-2288EAE9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C713-6642-4085-BEA4-666A2D839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5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7E56E-7B1F-4FD4-A1AA-0FD495EA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A0A0-5D6A-4C1A-AF6F-75C2FB648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50DB8-731F-4A06-9301-D284D8750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0455-4737-4727-8E8B-AA045AE9AF81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B50C5-D48D-48C1-B1CB-4FB79FC9F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935A3-7974-44C4-AB08-07DEF66E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C713-6642-4085-BEA4-666A2D839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80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A89C4-38B9-4541-AAA2-9F7AD88B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3B2D3-8918-4D9F-BC6E-06E4D3A49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5AF68-1E2C-45AE-BC6A-6F5FE919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0455-4737-4727-8E8B-AA045AE9AF81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5383B-1822-4E78-B657-45567E1FE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4FBDF-8258-4F0F-B22D-ADFD7FC24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C713-6642-4085-BEA4-666A2D839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8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8DE44-BE36-4A8C-84B5-CD7986D1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9ED44-8BE0-4BE2-BA1B-766821C1F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6393F-42E7-4F93-90B6-11C8A4C5B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7B7CB-6E52-495C-BDBA-07BE4E32B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0455-4737-4727-8E8B-AA045AE9AF81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B00EA-81F3-4D79-9B10-1AEFB074A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A1F7B-C5CB-43D5-BE76-0F4AF3DA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C713-6642-4085-BEA4-666A2D839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6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1D0C7-5E8D-4909-8202-AF9F292A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E33C9-81EE-4EDD-BB3F-A45C53B5E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47D4C-9198-4659-9CF9-8DA5334B2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721DA6-F877-4E34-AE94-BF76C5BE8F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5F2E2-CC8C-430F-9845-E7D1490752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BB89FF-2AFE-43DB-AF38-A5966A2A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0455-4737-4727-8E8B-AA045AE9AF81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ED859C-E530-44B2-A62C-8ACB7E09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124025-EF97-4130-9E6A-A8D5D435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C713-6642-4085-BEA4-666A2D839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32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77505-D499-4E1F-B000-AB585AB6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D5B578-52E5-4E74-AC91-201FCA85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0455-4737-4727-8E8B-AA045AE9AF81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E358A-C166-48A9-AC74-7A8344C4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B5A61-4F1E-425B-9323-F7A40373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C713-6642-4085-BEA4-666A2D839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57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6DBEDD-5E0E-4DA4-BA4D-091F500D9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0455-4737-4727-8E8B-AA045AE9AF81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2C365-2519-49CD-A887-52F23CABF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5107C-CE8C-4C2A-88D1-39BE3045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C713-6642-4085-BEA4-666A2D839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41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DF44-C6D5-4D12-BDA1-8DA8C809D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D1AF1-4DB0-4D13-A62C-CB05213AB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BF377-CDD0-4ED6-8D31-3FF72ED75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1EFF2-71B7-409A-B538-AF998ED50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0455-4737-4727-8E8B-AA045AE9AF81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DBEA9-EF3E-4CAB-8F83-7E913826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EA703-E3E0-4A83-A34C-812A205D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C713-6642-4085-BEA4-666A2D839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82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5360-82E6-4F6C-86F6-9E6E723E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8376F1-F0F5-4683-9342-090E07983F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2447F-C1A8-4AC2-AE00-DF0EEF68C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9C3EC-0113-4175-A5DC-1ED7BFE8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0455-4737-4727-8E8B-AA045AE9AF81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0DA37-B5D3-4D50-AC1F-6F82BA07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94548-4DDF-4DAD-924F-D88454F3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C713-6642-4085-BEA4-666A2D839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4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09C83C-782C-4279-8D35-DBCF6E202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64C1C-7BFB-45E9-921F-D3247AC26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C9655-94EE-4880-9092-DBAAA00E56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10455-4737-4727-8E8B-AA045AE9AF81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66017-1C01-482C-9AE3-D8A226A2F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AB54D-1683-4365-B38E-351C47353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6C713-6642-4085-BEA4-666A2D839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4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5.m4a"/><Relationship Id="rId1" Type="http://schemas.microsoft.com/office/2007/relationships/media" Target="../media/media55.m4a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6.m4a"/><Relationship Id="rId1" Type="http://schemas.microsoft.com/office/2007/relationships/media" Target="../media/media56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7.m4a"/><Relationship Id="rId1" Type="http://schemas.microsoft.com/office/2007/relationships/media" Target="../media/media57.m4a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8.m4a"/><Relationship Id="rId1" Type="http://schemas.microsoft.com/office/2007/relationships/media" Target="../media/media58.m4a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9.m4a"/><Relationship Id="rId1" Type="http://schemas.microsoft.com/office/2007/relationships/media" Target="../media/media59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0.m4a"/><Relationship Id="rId1" Type="http://schemas.microsoft.com/office/2007/relationships/media" Target="../media/media60.m4a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1.m4a"/><Relationship Id="rId1" Type="http://schemas.microsoft.com/office/2007/relationships/media" Target="../media/media61.m4a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2.m4a"/><Relationship Id="rId1" Type="http://schemas.microsoft.com/office/2007/relationships/media" Target="../media/media62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3.m4a"/><Relationship Id="rId1" Type="http://schemas.microsoft.com/office/2007/relationships/media" Target="../media/media63.m4a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4.m4a"/><Relationship Id="rId1" Type="http://schemas.microsoft.com/office/2007/relationships/media" Target="../media/media64.m4a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5.m4a"/><Relationship Id="rId1" Type="http://schemas.microsoft.com/office/2007/relationships/media" Target="../media/media65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6.m4a"/><Relationship Id="rId1" Type="http://schemas.microsoft.com/office/2007/relationships/media" Target="../media/media66.m4a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7.m4a"/><Relationship Id="rId1" Type="http://schemas.microsoft.com/office/2007/relationships/media" Target="../media/media67.m4a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8.m4a"/><Relationship Id="rId1" Type="http://schemas.microsoft.com/office/2007/relationships/media" Target="../media/media68.m4a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9.m4a"/><Relationship Id="rId1" Type="http://schemas.microsoft.com/office/2007/relationships/media" Target="../media/media69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0.m4a"/><Relationship Id="rId1" Type="http://schemas.microsoft.com/office/2007/relationships/media" Target="../media/media70.m4a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1.m4a"/><Relationship Id="rId1" Type="http://schemas.microsoft.com/office/2007/relationships/media" Target="../media/media7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2.m4a"/><Relationship Id="rId1" Type="http://schemas.microsoft.com/office/2007/relationships/media" Target="../media/media72.m4a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3.m4a"/><Relationship Id="rId1" Type="http://schemas.microsoft.com/office/2007/relationships/media" Target="../media/media73.m4a"/><Relationship Id="rId5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4.m4a"/><Relationship Id="rId1" Type="http://schemas.microsoft.com/office/2007/relationships/media" Target="../media/media74.m4a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5.m4a"/><Relationship Id="rId1" Type="http://schemas.microsoft.com/office/2007/relationships/media" Target="../media/media75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6.m4a"/><Relationship Id="rId1" Type="http://schemas.microsoft.com/office/2007/relationships/media" Target="../media/media76.m4a"/><Relationship Id="rId5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7.m4a"/><Relationship Id="rId1" Type="http://schemas.microsoft.com/office/2007/relationships/media" Target="../media/media77.m4a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8.m4a"/><Relationship Id="rId1" Type="http://schemas.microsoft.com/office/2007/relationships/media" Target="../media/media78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1EF3DA-FB59-45EB-95D5-05EC9E5BCE3F}"/>
              </a:ext>
            </a:extLst>
          </p:cNvPr>
          <p:cNvSpPr/>
          <p:nvPr/>
        </p:nvSpPr>
        <p:spPr>
          <a:xfrm>
            <a:off x="3392557" y="2093845"/>
            <a:ext cx="6904383" cy="1842051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effectLst>
                  <a:reflection blurRad="6350" stA="55000" endA="300" endPos="45500" dir="5400000" sy="-100000" algn="bl" rotWithShape="0"/>
                </a:effectLst>
              </a:rPr>
              <a:t>JOBHUB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6285B4-EF5E-4D2C-85D0-F93F1F451FEA}"/>
              </a:ext>
            </a:extLst>
          </p:cNvPr>
          <p:cNvSpPr/>
          <p:nvPr/>
        </p:nvSpPr>
        <p:spPr>
          <a:xfrm>
            <a:off x="3127513" y="4439478"/>
            <a:ext cx="6904383" cy="10601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CB2C0C-1764-4CB3-AD2D-C3A6A2EDFF13}"/>
              </a:ext>
            </a:extLst>
          </p:cNvPr>
          <p:cNvSpPr/>
          <p:nvPr/>
        </p:nvSpPr>
        <p:spPr>
          <a:xfrm>
            <a:off x="3551583" y="1205950"/>
            <a:ext cx="6904383" cy="184205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WELCOME</a:t>
            </a:r>
            <a:r>
              <a:rPr lang="en-US" sz="7200" b="1" dirty="0"/>
              <a:t> TO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B540110-F69E-4494-93F1-1CD8E8B1E6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7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0"/>
    </mc:Choice>
    <mc:Fallback xmlns="">
      <p:transition spd="slow" advTm="3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0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ED0AC3-A0F3-4C1B-BB73-870A8DBF7686}"/>
              </a:ext>
            </a:extLst>
          </p:cNvPr>
          <p:cNvSpPr/>
          <p:nvPr/>
        </p:nvSpPr>
        <p:spPr>
          <a:xfrm>
            <a:off x="2926080" y="1505243"/>
            <a:ext cx="7709095" cy="41640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BACKEND –</a:t>
            </a:r>
          </a:p>
          <a:p>
            <a:pPr algn="ctr"/>
            <a:r>
              <a:rPr lang="en-US" sz="8000" b="1" dirty="0"/>
              <a:t>DASHBOARD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F6D4D74-4180-4D8B-8EF7-199557826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6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1"/>
    </mc:Choice>
    <mc:Fallback xmlns="">
      <p:transition spd="slow" advTm="1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93292BC-125D-4BC2-8EB7-D8A65EF9CA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0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6"/>
    </mc:Choice>
    <mc:Fallback xmlns="">
      <p:transition spd="slow" advTm="1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0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437853-6B2D-4876-87E0-FC87CB63FF69}"/>
              </a:ext>
            </a:extLst>
          </p:cNvPr>
          <p:cNvSpPr/>
          <p:nvPr/>
        </p:nvSpPr>
        <p:spPr>
          <a:xfrm>
            <a:off x="2588455" y="1941342"/>
            <a:ext cx="7723163" cy="39389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BACKEND -</a:t>
            </a:r>
          </a:p>
          <a:p>
            <a:pPr algn="ctr"/>
            <a:r>
              <a:rPr lang="en-US" sz="8800" b="1" dirty="0"/>
              <a:t>ADD COMPANY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388E35E-0727-46D0-AA7E-25836AA1E3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8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2"/>
    </mc:Choice>
    <mc:Fallback xmlns="">
      <p:transition spd="slow" advTm="1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42133E2-58A6-470C-B0B3-CBC1D0230C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1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7"/>
    </mc:Choice>
    <mc:Fallback xmlns="">
      <p:transition spd="slow" advTm="1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3B57F2E-827E-48CC-B171-D0F1BDB93D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1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3"/>
    </mc:Choice>
    <mc:Fallback xmlns="">
      <p:transition spd="slow" advTm="2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8376948-11AE-4ED2-88B7-82471BD39D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1"/>
    </mc:Choice>
    <mc:Fallback xmlns="">
      <p:transition spd="slow" advTm="1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6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401BF5-95AA-4E62-A32F-1874CEF1ECA7}"/>
              </a:ext>
            </a:extLst>
          </p:cNvPr>
          <p:cNvSpPr/>
          <p:nvPr/>
        </p:nvSpPr>
        <p:spPr>
          <a:xfrm>
            <a:off x="3066757" y="2096086"/>
            <a:ext cx="7385538" cy="37279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FRONT END -</a:t>
            </a:r>
          </a:p>
          <a:p>
            <a:pPr algn="ctr"/>
            <a:r>
              <a:rPr lang="en-US" sz="7200" b="1" dirty="0"/>
              <a:t>COMPANY PAGE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10A51F-2CC7-43D9-A114-16084DB09C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8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"/>
    </mc:Choice>
    <mc:Fallback xmlns="">
      <p:transition spd="slow" advTm="1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FE94E92-1CD4-4623-8A17-370396EA34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0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0"/>
    </mc:Choice>
    <mc:Fallback xmlns="">
      <p:transition spd="slow" advTm="1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2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656636-4135-44CA-A305-BD5B82035C9B}"/>
              </a:ext>
            </a:extLst>
          </p:cNvPr>
          <p:cNvSpPr/>
          <p:nvPr/>
        </p:nvSpPr>
        <p:spPr>
          <a:xfrm>
            <a:off x="3319975" y="1997612"/>
            <a:ext cx="7427742" cy="3981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BACKEND -</a:t>
            </a:r>
          </a:p>
          <a:p>
            <a:pPr algn="ctr"/>
            <a:r>
              <a:rPr lang="en-US" sz="6600" b="1" dirty="0"/>
              <a:t>COMPANY MANAGE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61D5A17-E48F-4783-9D1C-A37A2872EE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0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5"/>
    </mc:Choice>
    <mc:Fallback xmlns="">
      <p:transition spd="slow" advTm="2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0AB8488-4B28-4E26-8982-569C6E00A3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"/>
    </mc:Choice>
    <mc:Fallback xmlns="">
      <p:transition spd="slow" advTm="2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8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C8E961-C107-4074-9959-AE192444C0E7}"/>
              </a:ext>
            </a:extLst>
          </p:cNvPr>
          <p:cNvSpPr/>
          <p:nvPr/>
        </p:nvSpPr>
        <p:spPr>
          <a:xfrm>
            <a:off x="2244436" y="2008909"/>
            <a:ext cx="8257309" cy="33250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JOBS HUB</a:t>
            </a:r>
          </a:p>
          <a:p>
            <a:pPr algn="ctr"/>
            <a:r>
              <a:rPr lang="en-US" sz="8800" b="1" dirty="0"/>
              <a:t>FRONT END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5D6B902-E639-4F62-BED3-2D921E9DF2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8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3"/>
    </mc:Choice>
    <mc:Fallback xmlns="">
      <p:transition spd="slow" advTm="1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DEC86BE-B6F4-45AE-96E2-DA7FFC7F5F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0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9"/>
    </mc:Choice>
    <mc:Fallback xmlns="">
      <p:transition spd="slow" advTm="2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2D4D2CF-A846-42E9-874F-5A72F7AC72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7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5"/>
    </mc:Choice>
    <mc:Fallback xmlns="">
      <p:transition spd="slow" advTm="2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0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DC2B0D-EF39-48CA-9E8C-8DE97525D077}"/>
              </a:ext>
            </a:extLst>
          </p:cNvPr>
          <p:cNvSpPr/>
          <p:nvPr/>
        </p:nvSpPr>
        <p:spPr>
          <a:xfrm>
            <a:off x="3418449" y="1814732"/>
            <a:ext cx="6949440" cy="420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BACKEND -</a:t>
            </a:r>
          </a:p>
          <a:p>
            <a:pPr algn="ctr"/>
            <a:r>
              <a:rPr lang="en-US" sz="8000" b="1" dirty="0"/>
              <a:t>ADD CATAGORY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C4E01E-A751-4C8B-A145-5280162CEB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9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8"/>
    </mc:Choice>
    <mc:Fallback xmlns="">
      <p:transition spd="slow" advTm="2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80000" b="-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CBBB6F6-BDF0-4E16-81EC-8EE11B9870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7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7"/>
    </mc:Choice>
    <mc:Fallback xmlns="">
      <p:transition spd="slow" advTm="2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A732666-71A8-4F42-B1AE-D55B38CBD7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4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9"/>
    </mc:Choice>
    <mc:Fallback xmlns="">
      <p:transition spd="slow" advTm="1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339C425-EFDF-44A6-9A98-73DBC11C5F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8"/>
    </mc:Choice>
    <mc:Fallback xmlns="">
      <p:transition spd="slow" advTm="1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43B9596-43D5-4AE5-AA18-AC31456371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1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7"/>
    </mc:Choice>
    <mc:Fallback xmlns="">
      <p:transition spd="slow" advTm="1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5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953901-3567-45A8-BEFB-0034B556AAA3}"/>
              </a:ext>
            </a:extLst>
          </p:cNvPr>
          <p:cNvSpPr/>
          <p:nvPr/>
        </p:nvSpPr>
        <p:spPr>
          <a:xfrm>
            <a:off x="2785403" y="1688123"/>
            <a:ext cx="8384345" cy="45579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FRONT END -</a:t>
            </a:r>
          </a:p>
          <a:p>
            <a:pPr algn="ctr"/>
            <a:r>
              <a:rPr lang="en-US" sz="8800" b="1" dirty="0"/>
              <a:t>CATAGORY</a:t>
            </a:r>
          </a:p>
          <a:p>
            <a:pPr algn="ctr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8E4C155-4A61-4C4E-9340-7FE792923A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5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6"/>
    </mc:Choice>
    <mc:Fallback xmlns="">
      <p:transition spd="slow" advTm="1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8B1FA10-6B9E-4454-95BA-B86726A1D2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9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3"/>
    </mc:Choice>
    <mc:Fallback xmlns="">
      <p:transition spd="slow" advTm="1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1B144BC-6F33-4D3B-99D3-2C1D118BBF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8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1"/>
    </mc:Choice>
    <mc:Fallback xmlns="">
      <p:transition spd="slow" advTm="1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B7268FD-72B9-4F2D-A54E-52AD3CBCCE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5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5"/>
    </mc:Choice>
    <mc:Fallback xmlns="">
      <p:transition spd="slow" advTm="2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F6E9F9-2EFC-4D22-B01E-D994FF9485EF}"/>
              </a:ext>
            </a:extLst>
          </p:cNvPr>
          <p:cNvSpPr/>
          <p:nvPr/>
        </p:nvSpPr>
        <p:spPr>
          <a:xfrm>
            <a:off x="2799471" y="1941342"/>
            <a:ext cx="8088923" cy="38826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BACKEND -</a:t>
            </a:r>
          </a:p>
          <a:p>
            <a:pPr algn="ctr"/>
            <a:r>
              <a:rPr lang="en-US" sz="7200" b="1" dirty="0"/>
              <a:t>CATEGORY MANAGE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96B03A9-5480-427F-8A1B-6E4B41BC46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1"/>
    </mc:Choice>
    <mc:Fallback xmlns="">
      <p:transition spd="slow" advTm="1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EF09727-9A41-4649-995C-5DEC00E0E6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5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4"/>
    </mc:Choice>
    <mc:Fallback xmlns="">
      <p:transition spd="slow" advTm="1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3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82A088-4497-400B-B272-76EAA3B057E4}"/>
              </a:ext>
            </a:extLst>
          </p:cNvPr>
          <p:cNvSpPr/>
          <p:nvPr/>
        </p:nvSpPr>
        <p:spPr>
          <a:xfrm>
            <a:off x="3319975" y="1772529"/>
            <a:ext cx="7146388" cy="41499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BACKEND -</a:t>
            </a:r>
          </a:p>
          <a:p>
            <a:pPr algn="ctr"/>
            <a:r>
              <a:rPr lang="en-US" sz="6600" b="1" dirty="0"/>
              <a:t>JOBS TITLE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BF8B34C-1E15-431A-ABCF-A6894F597C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1"/>
    </mc:Choice>
    <mc:Fallback xmlns="">
      <p:transition spd="slow" advTm="1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6000" b="-6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23A5AB1-B942-44CB-B807-125AD691F6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4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9"/>
    </mc:Choice>
    <mc:Fallback xmlns="">
      <p:transition spd="slow" advTm="1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FC8A151-E672-4DB6-BD14-00559B366A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6"/>
    </mc:Choice>
    <mc:Fallback xmlns="">
      <p:transition spd="slow" advTm="1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3049DE7-7D58-4257-9219-6F5EBA4664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4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5"/>
    </mc:Choice>
    <mc:Fallback xmlns="">
      <p:transition spd="slow" advTm="1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2149F5-246F-43FE-B150-AA07CE9A8E97}"/>
              </a:ext>
            </a:extLst>
          </p:cNvPr>
          <p:cNvSpPr/>
          <p:nvPr/>
        </p:nvSpPr>
        <p:spPr>
          <a:xfrm>
            <a:off x="2912012" y="2757268"/>
            <a:ext cx="6977576" cy="3094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2B97C9-97F0-4B29-B1D3-682A65D46FE4}"/>
              </a:ext>
            </a:extLst>
          </p:cNvPr>
          <p:cNvSpPr/>
          <p:nvPr/>
        </p:nvSpPr>
        <p:spPr>
          <a:xfrm>
            <a:off x="2912012" y="2433711"/>
            <a:ext cx="7990450" cy="34184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BACKEND -</a:t>
            </a:r>
          </a:p>
          <a:p>
            <a:pPr algn="ctr"/>
            <a:r>
              <a:rPr lang="en-US" sz="7200" b="1" dirty="0"/>
              <a:t>JOBS TITLE MANAGE</a:t>
            </a:r>
          </a:p>
        </p:txBody>
      </p:sp>
    </p:spTree>
    <p:extLst>
      <p:ext uri="{BB962C8B-B14F-4D97-AF65-F5344CB8AC3E}">
        <p14:creationId xmlns:p14="http://schemas.microsoft.com/office/powerpoint/2010/main" val="114336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C5C06D2-89F1-4A72-936B-08FF4A45B3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5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7"/>
    </mc:Choice>
    <mc:Fallback xmlns="">
      <p:transition spd="slow" advTm="1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E5251C-1605-4FF8-BABF-53EF2053B852}"/>
              </a:ext>
            </a:extLst>
          </p:cNvPr>
          <p:cNvSpPr/>
          <p:nvPr/>
        </p:nvSpPr>
        <p:spPr>
          <a:xfrm>
            <a:off x="1645920" y="1674055"/>
            <a:ext cx="9692640" cy="44875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BACKEND -</a:t>
            </a:r>
          </a:p>
          <a:p>
            <a:pPr algn="ctr"/>
            <a:r>
              <a:rPr lang="en-US" sz="6600" b="1" dirty="0"/>
              <a:t>POST A JOB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CD1D63-50D5-4FCC-8287-83980B3622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8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9"/>
    </mc:Choice>
    <mc:Fallback xmlns="">
      <p:transition spd="slow" advTm="1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7000" b="-9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8A629AD-6B0D-45FE-B809-13983E9D2A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8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7"/>
    </mc:Choice>
    <mc:Fallback xmlns="">
      <p:transition spd="slow" advTm="1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0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ED7111-B02E-4274-B209-64CD0E87E2E7}"/>
              </a:ext>
            </a:extLst>
          </p:cNvPr>
          <p:cNvSpPr/>
          <p:nvPr/>
        </p:nvSpPr>
        <p:spPr>
          <a:xfrm>
            <a:off x="2478157" y="1762539"/>
            <a:ext cx="8123582" cy="32070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JOBS HUB </a:t>
            </a:r>
          </a:p>
          <a:p>
            <a:pPr algn="ctr"/>
            <a:r>
              <a:rPr lang="en-US" sz="8800" b="1" dirty="0"/>
              <a:t>BACK END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9DEA8DF-2806-4CEC-BA4A-1A90AAC58F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8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7"/>
    </mc:Choice>
    <mc:Fallback xmlns="">
      <p:transition spd="slow" advTm="1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8FCE429-82C5-4D55-B35B-8E4DABA257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0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0"/>
    </mc:Choice>
    <mc:Fallback xmlns="">
      <p:transition spd="slow" advTm="1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AE02E57-D17E-445A-AB29-E31B7D95A1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1"/>
    </mc:Choice>
    <mc:Fallback xmlns="">
      <p:transition spd="slow" advTm="1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2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04A6BB-7C78-4629-BBF5-6DA998FBFA94}"/>
              </a:ext>
            </a:extLst>
          </p:cNvPr>
          <p:cNvSpPr/>
          <p:nvPr/>
        </p:nvSpPr>
        <p:spPr>
          <a:xfrm>
            <a:off x="2349305" y="1969477"/>
            <a:ext cx="8693833" cy="3615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FRONTEND -</a:t>
            </a:r>
          </a:p>
          <a:p>
            <a:pPr algn="ctr"/>
            <a:r>
              <a:rPr lang="en-US" sz="8800" b="1" dirty="0"/>
              <a:t>POST A JOB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A2518A8-BBB8-4F31-9EDC-35E2293661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3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1"/>
    </mc:Choice>
    <mc:Fallback xmlns="">
      <p:transition spd="slow" advTm="2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D4B87C5-D97B-4408-9449-CE03925CF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6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0"/>
    </mc:Choice>
    <mc:Fallback xmlns="">
      <p:transition spd="slow" advTm="2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5056A80-9BD0-4E96-B942-B0CE7934B9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0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9"/>
    </mc:Choice>
    <mc:Fallback xmlns="">
      <p:transition spd="slow" advTm="1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1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370C12-37DF-4A33-AA7A-1A3D8107ABC3}"/>
              </a:ext>
            </a:extLst>
          </p:cNvPr>
          <p:cNvSpPr/>
          <p:nvPr/>
        </p:nvSpPr>
        <p:spPr>
          <a:xfrm>
            <a:off x="3010486" y="2222695"/>
            <a:ext cx="7329268" cy="30808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FE0D60-2991-42DD-B93C-0FA0657CBF62}"/>
              </a:ext>
            </a:extLst>
          </p:cNvPr>
          <p:cNvSpPr/>
          <p:nvPr/>
        </p:nvSpPr>
        <p:spPr>
          <a:xfrm>
            <a:off x="4037428" y="2391508"/>
            <a:ext cx="5542670" cy="25462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BACKEND -</a:t>
            </a:r>
          </a:p>
          <a:p>
            <a:pPr algn="ctr"/>
            <a:r>
              <a:rPr lang="en-US" sz="6000" b="1" dirty="0"/>
              <a:t>POST A JOB MANAGE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03015F4-B8CA-4D70-B906-ECB6DCE027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9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0"/>
    </mc:Choice>
    <mc:Fallback xmlns="">
      <p:transition spd="slow" advTm="2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F966636-5CDF-43EA-ABFA-6FA1C24DE9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2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6"/>
    </mc:Choice>
    <mc:Fallback xmlns="">
      <p:transition spd="slow" advTm="1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4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A3E468-AE37-4A0A-8C13-974848D0F88E}"/>
              </a:ext>
            </a:extLst>
          </p:cNvPr>
          <p:cNvSpPr/>
          <p:nvPr/>
        </p:nvSpPr>
        <p:spPr>
          <a:xfrm>
            <a:off x="3910818" y="2096086"/>
            <a:ext cx="6682154" cy="32637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BACKEND -</a:t>
            </a:r>
          </a:p>
          <a:p>
            <a:pPr algn="ctr"/>
            <a:r>
              <a:rPr lang="en-US" sz="8000" b="1" dirty="0"/>
              <a:t>JOBS NEWS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3EF9A1-F006-432C-A44B-1FD1044210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7"/>
    </mc:Choice>
    <mc:Fallback xmlns="">
      <p:transition spd="slow" advTm="1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B44A5CB-F170-451D-8363-7D7C88E736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9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5"/>
    </mc:Choice>
    <mc:Fallback xmlns="">
      <p:transition spd="slow" advTm="2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2EC6385-1025-4B98-9632-A6F9051B1E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7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9"/>
    </mc:Choice>
    <mc:Fallback xmlns="">
      <p:transition spd="slow" advTm="1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F570D99-9BC2-47D7-83FC-9F61EA349E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2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1"/>
    </mc:Choice>
    <mc:Fallback xmlns="">
      <p:transition spd="slow" advTm="2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2309C4E-1334-4F3C-811D-93FB113D93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3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9"/>
    </mc:Choice>
    <mc:Fallback xmlns="">
      <p:transition spd="slow" advTm="2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D8D0E83-3A3E-4836-A2DE-B4B2BAE3A0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"/>
    </mc:Choice>
    <mc:Fallback xmlns="">
      <p:transition spd="slow" advTm="1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6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27AC6B-F9A4-4B94-BDC9-8A4517934401}"/>
              </a:ext>
            </a:extLst>
          </p:cNvPr>
          <p:cNvSpPr/>
          <p:nvPr/>
        </p:nvSpPr>
        <p:spPr>
          <a:xfrm>
            <a:off x="3530991" y="1758462"/>
            <a:ext cx="6893169" cy="36435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FRONTEND -</a:t>
            </a:r>
          </a:p>
          <a:p>
            <a:pPr algn="ctr"/>
            <a:r>
              <a:rPr lang="en-US" sz="7200" b="1" dirty="0"/>
              <a:t>JOBS NEWS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A5C1272-EB1A-4E82-954B-21A694F6CC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5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7"/>
    </mc:Choice>
    <mc:Fallback xmlns="">
      <p:transition spd="slow" advTm="1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B21D2D8-B529-4068-AC33-DB38B41B1A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9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5"/>
    </mc:Choice>
    <mc:Fallback xmlns="">
      <p:transition spd="slow" advTm="1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4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C57AF7-E48D-41B6-A6CE-867B53FE8A6C}"/>
              </a:ext>
            </a:extLst>
          </p:cNvPr>
          <p:cNvSpPr/>
          <p:nvPr/>
        </p:nvSpPr>
        <p:spPr>
          <a:xfrm>
            <a:off x="2658794" y="1913206"/>
            <a:ext cx="7624689" cy="35028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BACKEND -</a:t>
            </a:r>
          </a:p>
          <a:p>
            <a:pPr algn="ctr"/>
            <a:r>
              <a:rPr lang="en-US" sz="6600" b="1" dirty="0"/>
              <a:t>JOBS REPORT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F0A3118-648E-48E5-B792-D9AB7E06D5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9"/>
    </mc:Choice>
    <mc:Fallback xmlns="">
      <p:transition spd="slow" advTm="1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7DA6277-09E8-4B91-A690-0EF6E275B8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5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6"/>
    </mc:Choice>
    <mc:Fallback xmlns="">
      <p:transition spd="slow" advTm="1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8032BF3-CEB0-4631-94A3-9EBD463D63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4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3"/>
    </mc:Choice>
    <mc:Fallback xmlns="">
      <p:transition spd="slow" advTm="2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8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966DCC-B74E-4F53-B3DF-A2119A742609}"/>
              </a:ext>
            </a:extLst>
          </p:cNvPr>
          <p:cNvSpPr/>
          <p:nvPr/>
        </p:nvSpPr>
        <p:spPr>
          <a:xfrm>
            <a:off x="3123028" y="2082018"/>
            <a:ext cx="7835704" cy="3432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FRONTEND -</a:t>
            </a:r>
          </a:p>
          <a:p>
            <a:pPr algn="ctr"/>
            <a:r>
              <a:rPr lang="en-US" sz="6600" b="1" dirty="0"/>
              <a:t>CONTACT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BA44A56-C1D9-4A89-9A21-48BCA0FA4B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7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7"/>
    </mc:Choice>
    <mc:Fallback xmlns="">
      <p:transition spd="slow" advTm="1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6C39478-9CEF-4096-A240-7811E9296D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4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6"/>
    </mc:Choice>
    <mc:Fallback xmlns="">
      <p:transition spd="slow" advTm="2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2D048BA-5E75-4DBB-AC16-456A8605A8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9"/>
    </mc:Choice>
    <mc:Fallback xmlns="">
      <p:transition spd="slow" advTm="2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8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7177C0-226D-470F-BABA-BEDF4533B7AA}"/>
              </a:ext>
            </a:extLst>
          </p:cNvPr>
          <p:cNvSpPr/>
          <p:nvPr/>
        </p:nvSpPr>
        <p:spPr>
          <a:xfrm>
            <a:off x="3179298" y="1533378"/>
            <a:ext cx="7216727" cy="3615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JOBSHUB-</a:t>
            </a:r>
          </a:p>
          <a:p>
            <a:pPr algn="ctr"/>
            <a:r>
              <a:rPr lang="en-US" sz="6600" b="1" dirty="0"/>
              <a:t>DATABASE SCHEMA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60B3A5-3331-43B6-BF9C-6F70D742E5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9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7"/>
    </mc:Choice>
    <mc:Fallback xmlns="">
      <p:transition spd="slow" advTm="2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2C8B7C-19A8-4F9C-A97F-540CFC07C505}"/>
              </a:ext>
            </a:extLst>
          </p:cNvPr>
          <p:cNvSpPr/>
          <p:nvPr/>
        </p:nvSpPr>
        <p:spPr>
          <a:xfrm>
            <a:off x="2827606" y="1828800"/>
            <a:ext cx="8004517" cy="3924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BACKEND -</a:t>
            </a:r>
          </a:p>
          <a:p>
            <a:pPr algn="ctr"/>
            <a:r>
              <a:rPr lang="en-US" sz="6600" b="1" dirty="0"/>
              <a:t>CONTACT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00CA6E4-514D-498D-A8D8-1059C0BABC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9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"/>
    </mc:Choice>
    <mc:Fallback xmlns="">
      <p:transition spd="slow" advTm="1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57000" b="-5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E13A660-89CF-44D3-B5E0-1BD87114C2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7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6"/>
    </mc:Choice>
    <mc:Fallback xmlns="">
      <p:transition spd="slow" advTm="1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D3AEAD-9F2C-4F20-98E8-EFCE361EDC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0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4"/>
    </mc:Choice>
    <mc:Fallback xmlns="">
      <p:transition spd="slow" advTm="1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8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52E0BA-844B-4C71-8DE8-9913DF346314}"/>
              </a:ext>
            </a:extLst>
          </p:cNvPr>
          <p:cNvSpPr/>
          <p:nvPr/>
        </p:nvSpPr>
        <p:spPr>
          <a:xfrm>
            <a:off x="3573194" y="2011680"/>
            <a:ext cx="7399606" cy="35731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FRONTEND -</a:t>
            </a:r>
          </a:p>
          <a:p>
            <a:pPr algn="ctr"/>
            <a:r>
              <a:rPr lang="en-US" sz="8000" b="1" dirty="0"/>
              <a:t>SIGN UP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CD2C18-7270-4848-BE5B-B577A179F4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2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1"/>
    </mc:Choice>
    <mc:Fallback xmlns="">
      <p:transition spd="slow" advTm="2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36C31AA-746B-4B96-AE91-C69C00DA49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8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9"/>
    </mc:Choice>
    <mc:Fallback xmlns="">
      <p:transition spd="slow" advTm="2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E4C950F-1226-432B-8677-796618F4D9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7"/>
    </mc:Choice>
    <mc:Fallback xmlns="">
      <p:transition spd="slow" advTm="2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0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241762-C14F-483C-B9FF-B1E2B18DB0CF}"/>
              </a:ext>
            </a:extLst>
          </p:cNvPr>
          <p:cNvSpPr/>
          <p:nvPr/>
        </p:nvSpPr>
        <p:spPr>
          <a:xfrm>
            <a:off x="2799471" y="1856935"/>
            <a:ext cx="8102991" cy="33621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FRONTEND -</a:t>
            </a:r>
          </a:p>
          <a:p>
            <a:pPr algn="ctr"/>
            <a:r>
              <a:rPr lang="en-US" sz="8800" b="1" dirty="0"/>
              <a:t>SIGN IN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DF676C6-6D7D-4629-A389-4BA9B960D7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8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1"/>
    </mc:Choice>
    <mc:Fallback xmlns="">
      <p:transition spd="slow" advTm="1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811D8E4-FD21-4050-9555-05BA0C82C6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7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6"/>
    </mc:Choice>
    <mc:Fallback xmlns="">
      <p:transition spd="slow" advTm="1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65BFCFE-932E-4F5F-A718-3BF69A1807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0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"/>
    </mc:Choice>
    <mc:Fallback xmlns="">
      <p:transition spd="slow" advTm="1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251E69C-B982-4B0B-8B28-8F4452EE3F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3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"/>
    </mc:Choice>
    <mc:Fallback xmlns="">
      <p:transition spd="slow" advTm="1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04BF0C1-F7ED-4030-A75F-0E3C66AEFA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4"/>
    </mc:Choice>
    <mc:Fallback xmlns="">
      <p:transition spd="slow" advTm="1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1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E90821-5CD2-43A4-9A26-CDEC6EFC4562}"/>
              </a:ext>
            </a:extLst>
          </p:cNvPr>
          <p:cNvSpPr/>
          <p:nvPr/>
        </p:nvSpPr>
        <p:spPr>
          <a:xfrm>
            <a:off x="2785403" y="1983545"/>
            <a:ext cx="7638757" cy="420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BACKEND -</a:t>
            </a:r>
          </a:p>
          <a:p>
            <a:pPr algn="ctr"/>
            <a:r>
              <a:rPr lang="en-US" sz="6600" b="1" dirty="0"/>
              <a:t>FRONTEND SIGN UP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2FDB814-E78D-4B2A-AD7D-659F7E2DC1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1"/>
    </mc:Choice>
    <mc:Fallback xmlns="">
      <p:transition spd="slow" advTm="1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C83B6D5-AD9F-4C6F-9E32-241B134D30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7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"/>
    </mc:Choice>
    <mc:Fallback xmlns="">
      <p:transition spd="slow" advTm="2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2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B5ACEE-213B-41CE-A27E-1FE07C4FAE08}"/>
              </a:ext>
            </a:extLst>
          </p:cNvPr>
          <p:cNvSpPr/>
          <p:nvPr/>
        </p:nvSpPr>
        <p:spPr>
          <a:xfrm>
            <a:off x="2827606" y="2166425"/>
            <a:ext cx="7385539" cy="3390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BACKEND -</a:t>
            </a:r>
          </a:p>
          <a:p>
            <a:pPr algn="ctr"/>
            <a:r>
              <a:rPr lang="en-US" sz="8800" b="1" dirty="0"/>
              <a:t>USER SIGN UP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9CB12EF-6471-4FB9-A150-9ADC12C9D2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6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0"/>
    </mc:Choice>
    <mc:Fallback xmlns="">
      <p:transition spd="slow" advTm="1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A98C940-2FF7-4650-BB83-23BE0D2BF8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8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5"/>
    </mc:Choice>
    <mc:Fallback xmlns="">
      <p:transition spd="slow" advTm="2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F324124-E73A-47B3-B3DC-E55BE740DE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6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3"/>
    </mc:Choice>
    <mc:Fallback xmlns="">
      <p:transition spd="slow" advTm="1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8B3F21E-34D9-43E5-B5CF-3A3D3635FD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7"/>
    </mc:Choice>
    <mc:Fallback xmlns="">
      <p:transition spd="slow" advTm="2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1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4BC273-243B-42CC-944A-07F7D98D7864}"/>
              </a:ext>
            </a:extLst>
          </p:cNvPr>
          <p:cNvSpPr/>
          <p:nvPr/>
        </p:nvSpPr>
        <p:spPr>
          <a:xfrm>
            <a:off x="3080825" y="2419643"/>
            <a:ext cx="7793501" cy="34606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BACKEND -</a:t>
            </a:r>
          </a:p>
          <a:p>
            <a:pPr algn="ctr"/>
            <a:r>
              <a:rPr lang="en-US" sz="7200" b="1" dirty="0"/>
              <a:t>ADMIN LOGIN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8A03AF2-F85A-46C9-811A-690ADC22A4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6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2"/>
    </mc:Choice>
    <mc:Fallback xmlns="">
      <p:transition spd="slow" advTm="1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6478704-BC4B-4BDE-90D9-94AA529109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8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1"/>
    </mc:Choice>
    <mc:Fallback xmlns="">
      <p:transition spd="slow" advTm="2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1B8BCC2-2E49-4ECC-9481-16C522EB23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8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9"/>
    </mc:Choice>
    <mc:Fallback xmlns="">
      <p:transition spd="slow" advTm="1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0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669826-D712-4AFE-81FF-C39A38B19B22}"/>
              </a:ext>
            </a:extLst>
          </p:cNvPr>
          <p:cNvSpPr/>
          <p:nvPr/>
        </p:nvSpPr>
        <p:spPr>
          <a:xfrm>
            <a:off x="1664677" y="1800664"/>
            <a:ext cx="8862646" cy="4135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THIS END IS NOT FOREVER</a:t>
            </a:r>
          </a:p>
          <a:p>
            <a:pPr algn="ctr"/>
            <a:r>
              <a:rPr lang="en-US" sz="6000" b="1" dirty="0"/>
              <a:t>THIS IS JUST BEGUN</a:t>
            </a:r>
          </a:p>
          <a:p>
            <a:pPr algn="ctr"/>
            <a:r>
              <a:rPr lang="en-US" sz="6000" b="1" dirty="0"/>
              <a:t>LET’S GO START!!!!!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5FD10DA-EA9F-4A0B-887B-F4BE69973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2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4"/>
    </mc:Choice>
    <mc:Fallback xmlns="">
      <p:transition spd="slow" advTm="4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7FA885-3E43-47BE-8F79-334956924E5D}"/>
              </a:ext>
            </a:extLst>
          </p:cNvPr>
          <p:cNvSpPr/>
          <p:nvPr/>
        </p:nvSpPr>
        <p:spPr>
          <a:xfrm>
            <a:off x="2451652" y="1842052"/>
            <a:ext cx="8044070" cy="44527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BACKEND  –</a:t>
            </a:r>
          </a:p>
          <a:p>
            <a:pPr algn="ctr"/>
            <a:r>
              <a:rPr lang="en-US" sz="8800" b="1" dirty="0"/>
              <a:t>ADMIN LOGIN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1C89313-635C-4016-A003-676CC4BB8D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1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"/>
    </mc:Choice>
    <mc:Fallback xmlns="">
      <p:transition spd="slow" advTm="1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FAAE4AA-FB6D-4391-964F-696A97AEC4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5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9"/>
    </mc:Choice>
    <mc:Fallback xmlns="">
      <p:transition spd="slow" advTm="1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124</Words>
  <Application>Microsoft Office PowerPoint</Application>
  <PresentationFormat>Widescreen</PresentationFormat>
  <Paragraphs>57</Paragraphs>
  <Slides>79</Slides>
  <Notes>0</Notes>
  <HiddenSlides>0</HiddenSlides>
  <MMClips>78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ASM ABDULLAH</dc:creator>
  <cp:lastModifiedBy>ASM ABDULLAH</cp:lastModifiedBy>
  <cp:revision>22</cp:revision>
  <dcterms:created xsi:type="dcterms:W3CDTF">2024-09-16T14:51:46Z</dcterms:created>
  <dcterms:modified xsi:type="dcterms:W3CDTF">2024-09-20T06:03:35Z</dcterms:modified>
</cp:coreProperties>
</file>